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</p:sldIdLst>
  <p:sldSz cx="5211763" cy="109696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24" autoAdjust="0"/>
    <p:restoredTop sz="94660"/>
  </p:normalViewPr>
  <p:slideViewPr>
    <p:cSldViewPr snapToGrid="0">
      <p:cViewPr varScale="1">
        <p:scale>
          <a:sx n="157" d="100"/>
          <a:sy n="157" d="100"/>
        </p:scale>
        <p:origin x="132" y="10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1471" y="179526"/>
            <a:ext cx="3908822" cy="381906"/>
          </a:xfrm>
        </p:spPr>
        <p:txBody>
          <a:bodyPr anchor="b"/>
          <a:lstStyle>
            <a:lvl1pPr algn="ctr">
              <a:defRPr sz="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1471" y="576160"/>
            <a:ext cx="3908822" cy="264845"/>
          </a:xfrm>
        </p:spPr>
        <p:txBody>
          <a:bodyPr/>
          <a:lstStyle>
            <a:lvl1pPr marL="0" indent="0" algn="ctr">
              <a:buNone/>
              <a:defRPr sz="384"/>
            </a:lvl1pPr>
            <a:lvl2pPr marL="73152" indent="0" algn="ctr">
              <a:buNone/>
              <a:defRPr sz="320"/>
            </a:lvl2pPr>
            <a:lvl3pPr marL="146304" indent="0" algn="ctr">
              <a:buNone/>
              <a:defRPr sz="288"/>
            </a:lvl3pPr>
            <a:lvl4pPr marL="219456" indent="0" algn="ctr">
              <a:buNone/>
              <a:defRPr sz="256"/>
            </a:lvl4pPr>
            <a:lvl5pPr marL="292608" indent="0" algn="ctr">
              <a:buNone/>
              <a:defRPr sz="256"/>
            </a:lvl5pPr>
            <a:lvl6pPr marL="365760" indent="0" algn="ctr">
              <a:buNone/>
              <a:defRPr sz="256"/>
            </a:lvl6pPr>
            <a:lvl7pPr marL="438912" indent="0" algn="ctr">
              <a:buNone/>
              <a:defRPr sz="256"/>
            </a:lvl7pPr>
            <a:lvl8pPr marL="512064" indent="0" algn="ctr">
              <a:buNone/>
              <a:defRPr sz="256"/>
            </a:lvl8pPr>
            <a:lvl9pPr marL="585216" indent="0" algn="ctr">
              <a:buNone/>
              <a:defRPr sz="25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323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759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668" y="58403"/>
            <a:ext cx="1123786" cy="9296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58309" y="58403"/>
            <a:ext cx="3306212" cy="9296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874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34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594" y="273479"/>
            <a:ext cx="4495146" cy="456306"/>
          </a:xfrm>
        </p:spPr>
        <p:txBody>
          <a:bodyPr anchor="b"/>
          <a:lstStyle>
            <a:lvl1pPr>
              <a:defRPr sz="9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5594" y="734102"/>
            <a:ext cx="4495146" cy="239961"/>
          </a:xfrm>
        </p:spPr>
        <p:txBody>
          <a:bodyPr/>
          <a:lstStyle>
            <a:lvl1pPr marL="0" indent="0">
              <a:buNone/>
              <a:defRPr sz="384">
                <a:solidFill>
                  <a:schemeClr val="tx1">
                    <a:tint val="75000"/>
                  </a:schemeClr>
                </a:solidFill>
              </a:defRPr>
            </a:lvl1pPr>
            <a:lvl2pPr marL="73152" indent="0">
              <a:buNone/>
              <a:defRPr sz="320">
                <a:solidFill>
                  <a:schemeClr val="tx1">
                    <a:tint val="75000"/>
                  </a:schemeClr>
                </a:solidFill>
              </a:defRPr>
            </a:lvl2pPr>
            <a:lvl3pPr marL="146304" indent="0">
              <a:buNone/>
              <a:defRPr sz="288">
                <a:solidFill>
                  <a:schemeClr val="tx1">
                    <a:tint val="75000"/>
                  </a:schemeClr>
                </a:solidFill>
              </a:defRPr>
            </a:lvl3pPr>
            <a:lvl4pPr marL="219456" indent="0">
              <a:buNone/>
              <a:defRPr sz="256">
                <a:solidFill>
                  <a:schemeClr val="tx1">
                    <a:tint val="75000"/>
                  </a:schemeClr>
                </a:solidFill>
              </a:defRPr>
            </a:lvl4pPr>
            <a:lvl5pPr marL="292608" indent="0">
              <a:buNone/>
              <a:defRPr sz="256">
                <a:solidFill>
                  <a:schemeClr val="tx1">
                    <a:tint val="75000"/>
                  </a:schemeClr>
                </a:solidFill>
              </a:defRPr>
            </a:lvl5pPr>
            <a:lvl6pPr marL="365760" indent="0">
              <a:buNone/>
              <a:defRPr sz="256">
                <a:solidFill>
                  <a:schemeClr val="tx1">
                    <a:tint val="75000"/>
                  </a:schemeClr>
                </a:solidFill>
              </a:defRPr>
            </a:lvl6pPr>
            <a:lvl7pPr marL="438912" indent="0">
              <a:buNone/>
              <a:defRPr sz="256">
                <a:solidFill>
                  <a:schemeClr val="tx1">
                    <a:tint val="75000"/>
                  </a:schemeClr>
                </a:solidFill>
              </a:defRPr>
            </a:lvl7pPr>
            <a:lvl8pPr marL="512064" indent="0">
              <a:buNone/>
              <a:defRPr sz="256">
                <a:solidFill>
                  <a:schemeClr val="tx1">
                    <a:tint val="75000"/>
                  </a:schemeClr>
                </a:solidFill>
              </a:defRPr>
            </a:lvl8pPr>
            <a:lvl9pPr marL="585216" indent="0">
              <a:buNone/>
              <a:defRPr sz="25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008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309" y="292016"/>
            <a:ext cx="2214999" cy="696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38455" y="292016"/>
            <a:ext cx="2214999" cy="69601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8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87" y="58403"/>
            <a:ext cx="4495146" cy="21202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988" y="268908"/>
            <a:ext cx="2204820" cy="131788"/>
          </a:xfrm>
        </p:spPr>
        <p:txBody>
          <a:bodyPr anchor="b"/>
          <a:lstStyle>
            <a:lvl1pPr marL="0" indent="0">
              <a:buNone/>
              <a:defRPr sz="384" b="1"/>
            </a:lvl1pPr>
            <a:lvl2pPr marL="73152" indent="0">
              <a:buNone/>
              <a:defRPr sz="320" b="1"/>
            </a:lvl2pPr>
            <a:lvl3pPr marL="146304" indent="0">
              <a:buNone/>
              <a:defRPr sz="288" b="1"/>
            </a:lvl3pPr>
            <a:lvl4pPr marL="219456" indent="0">
              <a:buNone/>
              <a:defRPr sz="256" b="1"/>
            </a:lvl4pPr>
            <a:lvl5pPr marL="292608" indent="0">
              <a:buNone/>
              <a:defRPr sz="256" b="1"/>
            </a:lvl5pPr>
            <a:lvl6pPr marL="365760" indent="0">
              <a:buNone/>
              <a:defRPr sz="256" b="1"/>
            </a:lvl6pPr>
            <a:lvl7pPr marL="438912" indent="0">
              <a:buNone/>
              <a:defRPr sz="256" b="1"/>
            </a:lvl7pPr>
            <a:lvl8pPr marL="512064" indent="0">
              <a:buNone/>
              <a:defRPr sz="256" b="1"/>
            </a:lvl8pPr>
            <a:lvl9pPr marL="585216" indent="0">
              <a:buNone/>
              <a:defRPr sz="2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988" y="400696"/>
            <a:ext cx="2204820" cy="5893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38455" y="268908"/>
            <a:ext cx="2215678" cy="131788"/>
          </a:xfrm>
        </p:spPr>
        <p:txBody>
          <a:bodyPr anchor="b"/>
          <a:lstStyle>
            <a:lvl1pPr marL="0" indent="0">
              <a:buNone/>
              <a:defRPr sz="384" b="1"/>
            </a:lvl1pPr>
            <a:lvl2pPr marL="73152" indent="0">
              <a:buNone/>
              <a:defRPr sz="320" b="1"/>
            </a:lvl2pPr>
            <a:lvl3pPr marL="146304" indent="0">
              <a:buNone/>
              <a:defRPr sz="288" b="1"/>
            </a:lvl3pPr>
            <a:lvl4pPr marL="219456" indent="0">
              <a:buNone/>
              <a:defRPr sz="256" b="1"/>
            </a:lvl4pPr>
            <a:lvl5pPr marL="292608" indent="0">
              <a:buNone/>
              <a:defRPr sz="256" b="1"/>
            </a:lvl5pPr>
            <a:lvl6pPr marL="365760" indent="0">
              <a:buNone/>
              <a:defRPr sz="256" b="1"/>
            </a:lvl6pPr>
            <a:lvl7pPr marL="438912" indent="0">
              <a:buNone/>
              <a:defRPr sz="256" b="1"/>
            </a:lvl7pPr>
            <a:lvl8pPr marL="512064" indent="0">
              <a:buNone/>
              <a:defRPr sz="256" b="1"/>
            </a:lvl8pPr>
            <a:lvl9pPr marL="585216" indent="0">
              <a:buNone/>
              <a:defRPr sz="256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38455" y="400696"/>
            <a:ext cx="2215678" cy="58936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2084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00323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8932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88" y="73131"/>
            <a:ext cx="1680929" cy="255958"/>
          </a:xfrm>
        </p:spPr>
        <p:txBody>
          <a:bodyPr anchor="b"/>
          <a:lstStyle>
            <a:lvl1pPr>
              <a:defRPr sz="5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15678" y="157942"/>
            <a:ext cx="2638455" cy="779555"/>
          </a:xfrm>
        </p:spPr>
        <p:txBody>
          <a:bodyPr/>
          <a:lstStyle>
            <a:lvl1pPr>
              <a:defRPr sz="512"/>
            </a:lvl1pPr>
            <a:lvl2pPr>
              <a:defRPr sz="448"/>
            </a:lvl2pPr>
            <a:lvl3pPr>
              <a:defRPr sz="384"/>
            </a:lvl3pPr>
            <a:lvl4pPr>
              <a:defRPr sz="320"/>
            </a:lvl4pPr>
            <a:lvl5pPr>
              <a:defRPr sz="320"/>
            </a:lvl5pPr>
            <a:lvl6pPr>
              <a:defRPr sz="320"/>
            </a:lvl6pPr>
            <a:lvl7pPr>
              <a:defRPr sz="320"/>
            </a:lvl7pPr>
            <a:lvl8pPr>
              <a:defRPr sz="320"/>
            </a:lvl8pPr>
            <a:lvl9pPr>
              <a:defRPr sz="32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988" y="329089"/>
            <a:ext cx="1680929" cy="609678"/>
          </a:xfrm>
        </p:spPr>
        <p:txBody>
          <a:bodyPr/>
          <a:lstStyle>
            <a:lvl1pPr marL="0" indent="0">
              <a:buNone/>
              <a:defRPr sz="256"/>
            </a:lvl1pPr>
            <a:lvl2pPr marL="73152" indent="0">
              <a:buNone/>
              <a:defRPr sz="224"/>
            </a:lvl2pPr>
            <a:lvl3pPr marL="146304" indent="0">
              <a:buNone/>
              <a:defRPr sz="192"/>
            </a:lvl3pPr>
            <a:lvl4pPr marL="219456" indent="0">
              <a:buNone/>
              <a:defRPr sz="160"/>
            </a:lvl4pPr>
            <a:lvl5pPr marL="292608" indent="0">
              <a:buNone/>
              <a:defRPr sz="160"/>
            </a:lvl5pPr>
            <a:lvl6pPr marL="365760" indent="0">
              <a:buNone/>
              <a:defRPr sz="160"/>
            </a:lvl6pPr>
            <a:lvl7pPr marL="438912" indent="0">
              <a:buNone/>
              <a:defRPr sz="160"/>
            </a:lvl7pPr>
            <a:lvl8pPr marL="512064" indent="0">
              <a:buNone/>
              <a:defRPr sz="160"/>
            </a:lvl8pPr>
            <a:lvl9pPr marL="585216" indent="0">
              <a:buNone/>
              <a:defRPr sz="16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988" y="73131"/>
            <a:ext cx="1680929" cy="255958"/>
          </a:xfrm>
        </p:spPr>
        <p:txBody>
          <a:bodyPr anchor="b"/>
          <a:lstStyle>
            <a:lvl1pPr>
              <a:defRPr sz="51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15678" y="157942"/>
            <a:ext cx="2638455" cy="779555"/>
          </a:xfrm>
        </p:spPr>
        <p:txBody>
          <a:bodyPr anchor="t"/>
          <a:lstStyle>
            <a:lvl1pPr marL="0" indent="0">
              <a:buNone/>
              <a:defRPr sz="512"/>
            </a:lvl1pPr>
            <a:lvl2pPr marL="73152" indent="0">
              <a:buNone/>
              <a:defRPr sz="448"/>
            </a:lvl2pPr>
            <a:lvl3pPr marL="146304" indent="0">
              <a:buNone/>
              <a:defRPr sz="384"/>
            </a:lvl3pPr>
            <a:lvl4pPr marL="219456" indent="0">
              <a:buNone/>
              <a:defRPr sz="320"/>
            </a:lvl4pPr>
            <a:lvl5pPr marL="292608" indent="0">
              <a:buNone/>
              <a:defRPr sz="320"/>
            </a:lvl5pPr>
            <a:lvl6pPr marL="365760" indent="0">
              <a:buNone/>
              <a:defRPr sz="320"/>
            </a:lvl6pPr>
            <a:lvl7pPr marL="438912" indent="0">
              <a:buNone/>
              <a:defRPr sz="320"/>
            </a:lvl7pPr>
            <a:lvl8pPr marL="512064" indent="0">
              <a:buNone/>
              <a:defRPr sz="320"/>
            </a:lvl8pPr>
            <a:lvl9pPr marL="585216" indent="0">
              <a:buNone/>
              <a:defRPr sz="3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58988" y="329089"/>
            <a:ext cx="1680929" cy="609678"/>
          </a:xfrm>
        </p:spPr>
        <p:txBody>
          <a:bodyPr/>
          <a:lstStyle>
            <a:lvl1pPr marL="0" indent="0">
              <a:buNone/>
              <a:defRPr sz="256"/>
            </a:lvl1pPr>
            <a:lvl2pPr marL="73152" indent="0">
              <a:buNone/>
              <a:defRPr sz="224"/>
            </a:lvl2pPr>
            <a:lvl3pPr marL="146304" indent="0">
              <a:buNone/>
              <a:defRPr sz="192"/>
            </a:lvl3pPr>
            <a:lvl4pPr marL="219456" indent="0">
              <a:buNone/>
              <a:defRPr sz="160"/>
            </a:lvl4pPr>
            <a:lvl5pPr marL="292608" indent="0">
              <a:buNone/>
              <a:defRPr sz="160"/>
            </a:lvl5pPr>
            <a:lvl6pPr marL="365760" indent="0">
              <a:buNone/>
              <a:defRPr sz="160"/>
            </a:lvl6pPr>
            <a:lvl7pPr marL="438912" indent="0">
              <a:buNone/>
              <a:defRPr sz="160"/>
            </a:lvl7pPr>
            <a:lvl8pPr marL="512064" indent="0">
              <a:buNone/>
              <a:defRPr sz="160"/>
            </a:lvl8pPr>
            <a:lvl9pPr marL="585216" indent="0">
              <a:buNone/>
              <a:defRPr sz="16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58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8309" y="58403"/>
            <a:ext cx="4495146" cy="2120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8309" y="292016"/>
            <a:ext cx="4495146" cy="6960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8309" y="1016722"/>
            <a:ext cx="1172647" cy="58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766CED-FDC3-471B-8A36-16BBB908BC36}" type="datetimeFigureOut">
              <a:rPr lang="en-US" smtClean="0"/>
              <a:t>6/20/2018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26397" y="1016722"/>
            <a:ext cx="1758970" cy="58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80807" y="1016722"/>
            <a:ext cx="1172647" cy="58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B3B869-16CA-4530-BC86-D7F3318920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589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146304" rtl="0" eaLnBrk="1" latinLnBrk="0" hangingPunct="1">
        <a:lnSpc>
          <a:spcPct val="90000"/>
        </a:lnSpc>
        <a:spcBef>
          <a:spcPct val="0"/>
        </a:spcBef>
        <a:buNone/>
        <a:defRPr sz="70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576" indent="-36576" algn="l" defTabSz="146304" rtl="0" eaLnBrk="1" latinLnBrk="0" hangingPunct="1">
        <a:lnSpc>
          <a:spcPct val="90000"/>
        </a:lnSpc>
        <a:spcBef>
          <a:spcPts val="160"/>
        </a:spcBef>
        <a:buFont typeface="Arial" panose="020B0604020202020204" pitchFamily="34" charset="0"/>
        <a:buChar char="•"/>
        <a:defRPr sz="448" kern="1200">
          <a:solidFill>
            <a:schemeClr val="tx1"/>
          </a:solidFill>
          <a:latin typeface="+mn-lt"/>
          <a:ea typeface="+mn-ea"/>
          <a:cs typeface="+mn-cs"/>
        </a:defRPr>
      </a:lvl1pPr>
      <a:lvl2pPr marL="109728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384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320" kern="1200">
          <a:solidFill>
            <a:schemeClr val="tx1"/>
          </a:solidFill>
          <a:latin typeface="+mn-lt"/>
          <a:ea typeface="+mn-ea"/>
          <a:cs typeface="+mn-cs"/>
        </a:defRPr>
      </a:lvl3pPr>
      <a:lvl4pPr marL="256032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288" kern="1200">
          <a:solidFill>
            <a:schemeClr val="tx1"/>
          </a:solidFill>
          <a:latin typeface="+mn-lt"/>
          <a:ea typeface="+mn-ea"/>
          <a:cs typeface="+mn-cs"/>
        </a:defRPr>
      </a:lvl4pPr>
      <a:lvl5pPr marL="329184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288" kern="1200">
          <a:solidFill>
            <a:schemeClr val="tx1"/>
          </a:solidFill>
          <a:latin typeface="+mn-lt"/>
          <a:ea typeface="+mn-ea"/>
          <a:cs typeface="+mn-cs"/>
        </a:defRPr>
      </a:lvl5pPr>
      <a:lvl6pPr marL="402336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288" kern="1200">
          <a:solidFill>
            <a:schemeClr val="tx1"/>
          </a:solidFill>
          <a:latin typeface="+mn-lt"/>
          <a:ea typeface="+mn-ea"/>
          <a:cs typeface="+mn-cs"/>
        </a:defRPr>
      </a:lvl6pPr>
      <a:lvl7pPr marL="475488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288" kern="1200">
          <a:solidFill>
            <a:schemeClr val="tx1"/>
          </a:solidFill>
          <a:latin typeface="+mn-lt"/>
          <a:ea typeface="+mn-ea"/>
          <a:cs typeface="+mn-cs"/>
        </a:defRPr>
      </a:lvl7pPr>
      <a:lvl8pPr marL="548640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288" kern="1200">
          <a:solidFill>
            <a:schemeClr val="tx1"/>
          </a:solidFill>
          <a:latin typeface="+mn-lt"/>
          <a:ea typeface="+mn-ea"/>
          <a:cs typeface="+mn-cs"/>
        </a:defRPr>
      </a:lvl8pPr>
      <a:lvl9pPr marL="621792" indent="-36576" algn="l" defTabSz="146304" rtl="0" eaLnBrk="1" latinLnBrk="0" hangingPunct="1">
        <a:lnSpc>
          <a:spcPct val="90000"/>
        </a:lnSpc>
        <a:spcBef>
          <a:spcPts val="80"/>
        </a:spcBef>
        <a:buFont typeface="Arial" panose="020B0604020202020204" pitchFamily="34" charset="0"/>
        <a:buChar char="•"/>
        <a:defRPr sz="2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1pPr>
      <a:lvl2pPr marL="73152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2pPr>
      <a:lvl3pPr marL="146304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3pPr>
      <a:lvl4pPr marL="219456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4pPr>
      <a:lvl5pPr marL="292608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5pPr>
      <a:lvl6pPr marL="365760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6pPr>
      <a:lvl7pPr marL="438912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7pPr>
      <a:lvl8pPr marL="512064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8pPr>
      <a:lvl9pPr marL="585216" algn="l" defTabSz="146304" rtl="0" eaLnBrk="1" latinLnBrk="0" hangingPunct="1">
        <a:defRPr sz="2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8A68383E-227A-4CDE-91E5-9165012D17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822" y="64966"/>
            <a:ext cx="4920062" cy="96181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23AB8586-7E13-4CD5-932B-588ABA29358F}"/>
              </a:ext>
            </a:extLst>
          </p:cNvPr>
          <p:cNvSpPr/>
          <p:nvPr/>
        </p:nvSpPr>
        <p:spPr>
          <a:xfrm>
            <a:off x="204118" y="115825"/>
            <a:ext cx="4831571" cy="853440"/>
          </a:xfrm>
          <a:prstGeom prst="round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655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Bizzaro</dc:creator>
  <cp:lastModifiedBy>Mike Bizzaro</cp:lastModifiedBy>
  <cp:revision>3</cp:revision>
  <dcterms:created xsi:type="dcterms:W3CDTF">2018-06-20T22:05:31Z</dcterms:created>
  <dcterms:modified xsi:type="dcterms:W3CDTF">2018-06-20T22:29:24Z</dcterms:modified>
</cp:coreProperties>
</file>